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hook. hand them the one-pager now, not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them tell their own phone stories — they will.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sides on purpose: let him find the $176 himself, then hand him the reframe — every dollar of it clears your register first. say EST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alerts are the foot-traffic mechanism: tuesday set, wednesday gate line. nightly cadence — do not oversell as real-time.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they are on the roster, pull up their actual lot page live. the card is marked SAMPLE — say 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objection lands here: you profit off my inventory. answer: the list is public either way; subscribers pay for the math; no cut of the counter.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the tri-fold. ask for the counter spot on the way out — the card is free, we supply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t-pitch-v3/png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1792" y="4005072"/>
            <a:ext cx="5120640" cy="310896"/>
          </a:xfrm>
          <a:prstGeom prst="rect">
            <a:avLst/>
          </a:prstGeom>
          <a:solidFill>
            <a:srgbClr val="0A0B0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CEA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+1 702 521 5224 · radtkechristopher@yahoo.com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2026-08-19T19:19:52Z</dcterms:created>
  <dcterms:modified xsi:type="dcterms:W3CDTF">2026-08-19T19:19:52Z</dcterms:modified>
</cp:coreProperties>
</file>